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8" name="7 Marcador de número de diapositiva"/>
          <p:cNvSpPr>
            <a:spLocks noGrp="1"/>
          </p:cNvSpPr>
          <p:nvPr>
            <p:ph type="sldNum" sz="quarter" idx="11"/>
          </p:nvPr>
        </p:nvSpPr>
        <p:spPr/>
        <p:txBody>
          <a:bodyPr/>
          <a:lstStyle/>
          <a:p>
            <a:fld id="{0E6E2E64-C826-4E80-B7AC-744269036758}" type="slidenum">
              <a:rPr lang="es-MX" smtClean="0"/>
              <a:t>‹Nº›</a:t>
            </a:fld>
            <a:endParaRPr lang="es-MX"/>
          </a:p>
        </p:txBody>
      </p:sp>
      <p:sp>
        <p:nvSpPr>
          <p:cNvPr id="9" name="8 Marcador de pie de página"/>
          <p:cNvSpPr>
            <a:spLocks noGrp="1"/>
          </p:cNvSpPr>
          <p:nvPr>
            <p:ph type="ftr" sz="quarter" idx="12"/>
          </p:nvPr>
        </p:nvSpPr>
        <p:spPr/>
        <p:txBody>
          <a:bodyPr/>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734C303-5AA3-4C84-973D-56D42428FC95}" type="datetimeFigureOut">
              <a:rPr lang="es-MX" smtClean="0"/>
              <a:t>08/10/2014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156448" y="6422064"/>
            <a:ext cx="762000" cy="365125"/>
          </a:xfrm>
        </p:spPr>
        <p:txBody>
          <a:bodyPr/>
          <a:lstStyle/>
          <a:p>
            <a:fld id="{0E6E2E64-C826-4E80-B7AC-744269036758}"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D734C303-5AA3-4C84-973D-56D42428FC95}" type="datetimeFigureOut">
              <a:rPr lang="es-MX" smtClean="0"/>
              <a:t>08/10/2014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E6E2E64-C826-4E80-B7AC-744269036758}"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734C303-5AA3-4C84-973D-56D42428FC95}" type="datetimeFigureOut">
              <a:rPr lang="es-MX" smtClean="0"/>
              <a:t>08/10/2014</a:t>
            </a:fld>
            <a:endParaRPr lang="es-MX"/>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MX"/>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E6E2E64-C826-4E80-B7AC-744269036758}"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80686" y="116632"/>
            <a:ext cx="7190785" cy="144655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4400" b="1" dirty="0" smtClean="0">
                <a:ln w="50800"/>
                <a:solidFill>
                  <a:schemeClr val="bg1">
                    <a:shade val="50000"/>
                  </a:schemeClr>
                </a:solidFill>
              </a:rPr>
              <a:t>UNIVERSIDAD DE SONORA</a:t>
            </a:r>
            <a:endParaRPr lang="es-ES" sz="4400" b="1" dirty="0">
              <a:ln w="50800"/>
              <a:solidFill>
                <a:schemeClr val="bg1">
                  <a:shade val="50000"/>
                </a:schemeClr>
              </a:solidFill>
            </a:endParaRPr>
          </a:p>
        </p:txBody>
      </p:sp>
      <p:sp>
        <p:nvSpPr>
          <p:cNvPr id="6" name="5 Rectángulo"/>
          <p:cNvSpPr/>
          <p:nvPr/>
        </p:nvSpPr>
        <p:spPr>
          <a:xfrm>
            <a:off x="304737" y="3363042"/>
            <a:ext cx="7190785" cy="1077218"/>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3200" b="1" dirty="0" smtClean="0">
                <a:ln w="50800"/>
                <a:solidFill>
                  <a:schemeClr val="bg1">
                    <a:shade val="50000"/>
                  </a:schemeClr>
                </a:solidFill>
              </a:rPr>
              <a:t>“Primer Avance”</a:t>
            </a:r>
          </a:p>
          <a:p>
            <a:pPr algn="ctr"/>
            <a:r>
              <a:rPr lang="es-ES" sz="3200" b="1" dirty="0" smtClean="0">
                <a:ln w="50800"/>
                <a:solidFill>
                  <a:schemeClr val="bg1">
                    <a:shade val="50000"/>
                  </a:schemeClr>
                </a:solidFill>
              </a:rPr>
              <a:t>Control de Calidad</a:t>
            </a:r>
            <a:endParaRPr lang="es-ES" sz="3200" b="1" dirty="0">
              <a:ln w="50800"/>
              <a:solidFill>
                <a:schemeClr val="bg1">
                  <a:shade val="50000"/>
                </a:schemeClr>
              </a:solidFill>
            </a:endParaRPr>
          </a:p>
        </p:txBody>
      </p:sp>
      <p:sp>
        <p:nvSpPr>
          <p:cNvPr id="7" name="6 Rectángulo"/>
          <p:cNvSpPr/>
          <p:nvPr/>
        </p:nvSpPr>
        <p:spPr>
          <a:xfrm>
            <a:off x="80686" y="6093296"/>
            <a:ext cx="8163722" cy="40011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000" b="1" dirty="0" smtClean="0">
                <a:ln w="50800"/>
                <a:solidFill>
                  <a:schemeClr val="bg1">
                    <a:shade val="50000"/>
                  </a:schemeClr>
                </a:solidFill>
              </a:rPr>
              <a:t>Hermosillo, Son.                                            08 de Octubre de 2014</a:t>
            </a:r>
            <a:endParaRPr lang="es-ES" sz="2000" b="1" dirty="0">
              <a:ln w="50800"/>
              <a:solidFill>
                <a:schemeClr val="bg1">
                  <a:shade val="50000"/>
                </a:schemeClr>
              </a:solidFill>
            </a:endParaRPr>
          </a:p>
        </p:txBody>
      </p:sp>
      <p:sp>
        <p:nvSpPr>
          <p:cNvPr id="8" name="7 Rectángulo"/>
          <p:cNvSpPr/>
          <p:nvPr/>
        </p:nvSpPr>
        <p:spPr>
          <a:xfrm>
            <a:off x="475927" y="4437112"/>
            <a:ext cx="7190785" cy="1477328"/>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b="1" dirty="0" smtClean="0">
                <a:ln w="50800"/>
                <a:solidFill>
                  <a:schemeClr val="bg1">
                    <a:shade val="50000"/>
                  </a:schemeClr>
                </a:solidFill>
              </a:rPr>
              <a:t>Equipo 1:</a:t>
            </a:r>
          </a:p>
          <a:p>
            <a:pPr algn="ctr"/>
            <a:r>
              <a:rPr lang="es-ES" b="1" dirty="0" smtClean="0">
                <a:ln w="50800"/>
                <a:solidFill>
                  <a:schemeClr val="bg1">
                    <a:shade val="50000"/>
                  </a:schemeClr>
                </a:solidFill>
              </a:rPr>
              <a:t>Armenta Geovana</a:t>
            </a:r>
          </a:p>
          <a:p>
            <a:pPr algn="ctr"/>
            <a:r>
              <a:rPr lang="es-ES" b="1" dirty="0" smtClean="0">
                <a:ln w="50800"/>
                <a:solidFill>
                  <a:schemeClr val="bg1">
                    <a:shade val="50000"/>
                  </a:schemeClr>
                </a:solidFill>
              </a:rPr>
              <a:t>García Azucena</a:t>
            </a:r>
          </a:p>
          <a:p>
            <a:pPr algn="ctr"/>
            <a:r>
              <a:rPr lang="es-ES" b="1" dirty="0" smtClean="0">
                <a:ln w="50800"/>
                <a:solidFill>
                  <a:schemeClr val="bg1">
                    <a:shade val="50000"/>
                  </a:schemeClr>
                </a:solidFill>
              </a:rPr>
              <a:t>Joris Ricardo</a:t>
            </a:r>
          </a:p>
          <a:p>
            <a:pPr algn="ctr"/>
            <a:r>
              <a:rPr lang="es-ES" b="1" dirty="0" smtClean="0">
                <a:ln w="50800"/>
                <a:solidFill>
                  <a:schemeClr val="bg1">
                    <a:shade val="50000"/>
                  </a:schemeClr>
                </a:solidFill>
              </a:rPr>
              <a:t>Villa María de los Ángeles</a:t>
            </a:r>
            <a:endParaRPr lang="es-ES" b="1" dirty="0">
              <a:ln w="50800"/>
              <a:solidFill>
                <a:schemeClr val="bg1">
                  <a:shade val="50000"/>
                </a:schemeClr>
              </a:solidFill>
            </a:endParaRPr>
          </a:p>
        </p:txBody>
      </p:sp>
      <p:pic>
        <p:nvPicPr>
          <p:cNvPr id="1028" name="Picture 4" descr="http://upload.wikimedia.org/wikipedia/commons/thumb/6/68/Escudo_Unison.png/200px-Escudo_Unis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3578" y="1288995"/>
            <a:ext cx="1905000" cy="2181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1931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457200" y="1600200"/>
            <a:ext cx="7467600" cy="4853136"/>
          </a:xfrm>
        </p:spPr>
        <p:txBody>
          <a:bodyPr>
            <a:normAutofit lnSpcReduction="10000"/>
          </a:bodyPr>
          <a:lstStyle/>
          <a:p>
            <a:r>
              <a:rPr lang="es-MX" b="1" u="sng" dirty="0" smtClean="0">
                <a:effectLst>
                  <a:outerShdw blurRad="38100" dist="38100" dir="2700000" algn="tl">
                    <a:srgbClr val="000000">
                      <a:alpha val="43137"/>
                    </a:srgbClr>
                  </a:outerShdw>
                </a:effectLst>
              </a:rPr>
              <a:t>Empresa:</a:t>
            </a:r>
          </a:p>
          <a:p>
            <a:pPr marL="448056" lvl="1" indent="0">
              <a:buNone/>
            </a:pPr>
            <a:r>
              <a:rPr lang="es-MX" sz="2000" dirty="0" smtClean="0"/>
              <a:t>COLLISION CENTER NISSAUTO SONORA, S.A. DE C.V.</a:t>
            </a:r>
          </a:p>
          <a:p>
            <a:r>
              <a:rPr lang="es-MX" b="1" u="sng" dirty="0" smtClean="0">
                <a:effectLst>
                  <a:outerShdw blurRad="38100" dist="38100" dir="2700000" algn="tl">
                    <a:srgbClr val="000000">
                      <a:alpha val="43137"/>
                    </a:srgbClr>
                  </a:outerShdw>
                </a:effectLst>
              </a:rPr>
              <a:t>Ubicación:</a:t>
            </a:r>
            <a:endParaRPr lang="es-MX" b="1" u="sng" dirty="0">
              <a:effectLst>
                <a:outerShdw blurRad="38100" dist="38100" dir="2700000" algn="tl">
                  <a:srgbClr val="000000">
                    <a:alpha val="43137"/>
                  </a:srgbClr>
                </a:outerShdw>
              </a:effectLst>
            </a:endParaRPr>
          </a:p>
          <a:p>
            <a:pPr marL="448056" lvl="1" indent="0">
              <a:buNone/>
            </a:pPr>
            <a:r>
              <a:rPr lang="es-MX" sz="2000" dirty="0" smtClean="0"/>
              <a:t>García Morales #538 Esq. Callejón Hurtado, entre Calle Quinta Emilia y Blvd. Quiroga Hermosillo, Sonora.</a:t>
            </a:r>
          </a:p>
          <a:p>
            <a:r>
              <a:rPr lang="es-MX" b="1" u="sng" dirty="0" smtClean="0">
                <a:effectLst>
                  <a:outerShdw blurRad="38100" dist="38100" dir="2700000" algn="tl">
                    <a:srgbClr val="000000">
                      <a:alpha val="43137"/>
                    </a:srgbClr>
                  </a:outerShdw>
                </a:effectLst>
              </a:rPr>
              <a:t>Productos/Servicios:</a:t>
            </a:r>
            <a:endParaRPr lang="es-MX" b="1" u="sng" dirty="0">
              <a:effectLst>
                <a:outerShdw blurRad="38100" dist="38100" dir="2700000" algn="tl">
                  <a:srgbClr val="000000">
                    <a:alpha val="43137"/>
                  </a:srgbClr>
                </a:outerShdw>
              </a:effectLst>
            </a:endParaRPr>
          </a:p>
          <a:p>
            <a:pPr marL="448056" lvl="1" indent="0">
              <a:buNone/>
            </a:pPr>
            <a:r>
              <a:rPr lang="es-MX" sz="2000" dirty="0" smtClean="0"/>
              <a:t>Taller de Carrocería y Pintura a autos Nissan</a:t>
            </a:r>
          </a:p>
          <a:p>
            <a:r>
              <a:rPr lang="es-MX" b="1" u="sng" dirty="0" smtClean="0">
                <a:effectLst>
                  <a:outerShdw blurRad="38100" dist="38100" dir="2700000" algn="tl">
                    <a:srgbClr val="000000">
                      <a:alpha val="43137"/>
                    </a:srgbClr>
                  </a:outerShdw>
                </a:effectLst>
              </a:rPr>
              <a:t>Contacto:</a:t>
            </a:r>
            <a:endParaRPr lang="es-MX" b="1" u="sng" dirty="0">
              <a:effectLst>
                <a:outerShdw blurRad="38100" dist="38100" dir="2700000" algn="tl">
                  <a:srgbClr val="000000">
                    <a:alpha val="43137"/>
                  </a:srgbClr>
                </a:outerShdw>
              </a:effectLst>
            </a:endParaRPr>
          </a:p>
          <a:p>
            <a:pPr marL="448056" lvl="1" indent="0">
              <a:buNone/>
            </a:pPr>
            <a:r>
              <a:rPr lang="es-MX" sz="2000" dirty="0" smtClean="0"/>
              <a:t>Lic. Ernesto </a:t>
            </a:r>
            <a:r>
              <a:rPr lang="es-MX" sz="2000" dirty="0" err="1" smtClean="0"/>
              <a:t>Littlewood</a:t>
            </a:r>
            <a:r>
              <a:rPr lang="es-MX" sz="2000" dirty="0" smtClean="0"/>
              <a:t> </a:t>
            </a:r>
            <a:r>
              <a:rPr lang="es-MX" sz="2000" dirty="0" err="1" smtClean="0"/>
              <a:t>Veldarrain</a:t>
            </a:r>
            <a:endParaRPr lang="es-MX" sz="2000" dirty="0" smtClean="0"/>
          </a:p>
          <a:p>
            <a:pPr marL="448056" lvl="1" indent="0">
              <a:buNone/>
            </a:pPr>
            <a:r>
              <a:rPr lang="es-MX" sz="2000" dirty="0" smtClean="0"/>
              <a:t>Gerente </a:t>
            </a:r>
            <a:r>
              <a:rPr lang="es-MX" sz="2000" dirty="0" err="1" smtClean="0"/>
              <a:t>Collision</a:t>
            </a:r>
            <a:r>
              <a:rPr lang="es-MX" sz="2000" dirty="0" smtClean="0"/>
              <a:t> Center</a:t>
            </a:r>
          </a:p>
          <a:p>
            <a:pPr marL="448056" lvl="1" indent="0">
              <a:buNone/>
            </a:pPr>
            <a:r>
              <a:rPr lang="es-MX" sz="2000" dirty="0" smtClean="0"/>
              <a:t>Tel: (662) 289 18 00 </a:t>
            </a:r>
            <a:r>
              <a:rPr lang="es-MX" sz="2000" dirty="0" err="1" smtClean="0"/>
              <a:t>ext</a:t>
            </a:r>
            <a:r>
              <a:rPr lang="es-MX" sz="2000" dirty="0" smtClean="0"/>
              <a:t> (4425)</a:t>
            </a:r>
          </a:p>
          <a:p>
            <a:pPr marL="448056" lvl="1" indent="0">
              <a:buNone/>
            </a:pPr>
            <a:r>
              <a:rPr lang="es-MX" sz="2000" dirty="0" smtClean="0"/>
              <a:t>Correo: ernesto@gruponissansonora.com</a:t>
            </a:r>
          </a:p>
          <a:p>
            <a:pPr marL="448056" lvl="1" indent="0">
              <a:buNone/>
            </a:pPr>
            <a:endParaRPr lang="es-MX" sz="2000" dirty="0"/>
          </a:p>
          <a:p>
            <a:pPr marL="448056" lvl="1" indent="0">
              <a:buNone/>
            </a:pPr>
            <a:endParaRPr lang="es-MX" sz="2000" dirty="0"/>
          </a:p>
          <a:p>
            <a:pPr marL="448056" lvl="1" indent="0">
              <a:buNone/>
            </a:pPr>
            <a:endParaRPr lang="es-MX" sz="2000" dirty="0"/>
          </a:p>
          <a:p>
            <a:pPr marL="448056" lvl="1" indent="0">
              <a:buNone/>
            </a:pPr>
            <a:endParaRPr lang="es-MX" sz="2000" dirty="0"/>
          </a:p>
          <a:p>
            <a:pPr marL="448056" lvl="1" indent="0">
              <a:buNone/>
            </a:pPr>
            <a:endParaRPr lang="es-MX" sz="2000" dirty="0" smtClean="0"/>
          </a:p>
        </p:txBody>
      </p:sp>
      <p:pic>
        <p:nvPicPr>
          <p:cNvPr id="4" name="Picture 2" descr="https://pbs.twimg.com/profile_images/1246499655/Avt-ver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188640"/>
            <a:ext cx="1905000" cy="18954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0368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Diagrama de Flujo</a:t>
            </a:r>
            <a:endParaRPr lang="es-MX" dirty="0"/>
          </a:p>
        </p:txBody>
      </p:sp>
      <p:sp>
        <p:nvSpPr>
          <p:cNvPr id="3" name="2 Marcador de contenido"/>
          <p:cNvSpPr>
            <a:spLocks noGrp="1"/>
          </p:cNvSpPr>
          <p:nvPr>
            <p:ph idx="1"/>
          </p:nvPr>
        </p:nvSpPr>
        <p:spPr>
          <a:xfrm>
            <a:off x="550168" y="1340768"/>
            <a:ext cx="7467600" cy="5145435"/>
          </a:xfrm>
        </p:spPr>
        <p:txBody>
          <a:bodyPr/>
          <a:lstStyle/>
          <a:p>
            <a:pPr marL="36576" indent="0" algn="ctr">
              <a:buNone/>
            </a:pPr>
            <a:endParaRPr lang="es-MX" dirty="0"/>
          </a:p>
        </p:txBody>
      </p:sp>
      <p:sp>
        <p:nvSpPr>
          <p:cNvPr id="4" name="3 Rectángulo"/>
          <p:cNvSpPr/>
          <p:nvPr/>
        </p:nvSpPr>
        <p:spPr>
          <a:xfrm>
            <a:off x="2636168" y="2708920"/>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Carrocería</a:t>
            </a:r>
            <a:endParaRPr lang="es-MX" dirty="0"/>
          </a:p>
        </p:txBody>
      </p:sp>
      <p:sp>
        <p:nvSpPr>
          <p:cNvPr id="5" name="4 Rectángulo"/>
          <p:cNvSpPr/>
          <p:nvPr/>
        </p:nvSpPr>
        <p:spPr>
          <a:xfrm>
            <a:off x="2636168" y="4005096"/>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Pintado</a:t>
            </a:r>
            <a:endParaRPr lang="es-MX" dirty="0"/>
          </a:p>
        </p:txBody>
      </p:sp>
      <p:sp>
        <p:nvSpPr>
          <p:cNvPr id="6" name="5 Rectángulo"/>
          <p:cNvSpPr/>
          <p:nvPr/>
        </p:nvSpPr>
        <p:spPr>
          <a:xfrm>
            <a:off x="2636168" y="2060848"/>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Evaluación</a:t>
            </a:r>
            <a:endParaRPr lang="es-MX" dirty="0"/>
          </a:p>
        </p:txBody>
      </p:sp>
      <p:sp>
        <p:nvSpPr>
          <p:cNvPr id="7" name="6 Rectángulo"/>
          <p:cNvSpPr/>
          <p:nvPr/>
        </p:nvSpPr>
        <p:spPr>
          <a:xfrm>
            <a:off x="2636168" y="3357024"/>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Preparado</a:t>
            </a:r>
            <a:endParaRPr lang="es-MX" dirty="0"/>
          </a:p>
        </p:txBody>
      </p:sp>
      <p:sp>
        <p:nvSpPr>
          <p:cNvPr id="8" name="7 Rectángulo"/>
          <p:cNvSpPr/>
          <p:nvPr/>
        </p:nvSpPr>
        <p:spPr>
          <a:xfrm>
            <a:off x="2627784" y="1412808"/>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Recepción</a:t>
            </a:r>
            <a:endParaRPr lang="es-MX" dirty="0"/>
          </a:p>
        </p:txBody>
      </p:sp>
      <p:sp>
        <p:nvSpPr>
          <p:cNvPr id="9" name="8 Rectángulo"/>
          <p:cNvSpPr/>
          <p:nvPr/>
        </p:nvSpPr>
        <p:spPr>
          <a:xfrm>
            <a:off x="2636168" y="4653168"/>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Lavado</a:t>
            </a:r>
            <a:endParaRPr lang="es-MX" dirty="0"/>
          </a:p>
        </p:txBody>
      </p:sp>
      <p:sp>
        <p:nvSpPr>
          <p:cNvPr id="10" name="9 Rectángulo"/>
          <p:cNvSpPr/>
          <p:nvPr/>
        </p:nvSpPr>
        <p:spPr>
          <a:xfrm>
            <a:off x="2636168" y="5301208"/>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Terminado</a:t>
            </a:r>
            <a:endParaRPr lang="es-MX" dirty="0"/>
          </a:p>
        </p:txBody>
      </p:sp>
      <p:sp>
        <p:nvSpPr>
          <p:cNvPr id="11" name="10 Rectángulo"/>
          <p:cNvSpPr/>
          <p:nvPr/>
        </p:nvSpPr>
        <p:spPr>
          <a:xfrm>
            <a:off x="2636168" y="5949280"/>
            <a:ext cx="1332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Entrega</a:t>
            </a:r>
            <a:endParaRPr lang="es-MX" dirty="0"/>
          </a:p>
        </p:txBody>
      </p:sp>
      <p:cxnSp>
        <p:nvCxnSpPr>
          <p:cNvPr id="13" name="12 Conector recto de flecha"/>
          <p:cNvCxnSpPr>
            <a:stCxn id="8" idx="2"/>
            <a:endCxn id="6" idx="0"/>
          </p:cNvCxnSpPr>
          <p:nvPr/>
        </p:nvCxnSpPr>
        <p:spPr>
          <a:xfrm>
            <a:off x="3293784" y="1700808"/>
            <a:ext cx="838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3302168" y="2348920"/>
            <a:ext cx="0" cy="36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3302168" y="2996992"/>
            <a:ext cx="0" cy="36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stCxn id="7" idx="2"/>
            <a:endCxn id="5" idx="0"/>
          </p:cNvCxnSpPr>
          <p:nvPr/>
        </p:nvCxnSpPr>
        <p:spPr>
          <a:xfrm>
            <a:off x="3302168" y="3645024"/>
            <a:ext cx="0" cy="360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a:stCxn id="5" idx="2"/>
            <a:endCxn id="9" idx="0"/>
          </p:cNvCxnSpPr>
          <p:nvPr/>
        </p:nvCxnSpPr>
        <p:spPr>
          <a:xfrm>
            <a:off x="3302168" y="4293096"/>
            <a:ext cx="0" cy="360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3302168" y="4941168"/>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a:stCxn id="10" idx="2"/>
            <a:endCxn id="11" idx="0"/>
          </p:cNvCxnSpPr>
          <p:nvPr/>
        </p:nvCxnSpPr>
        <p:spPr>
          <a:xfrm>
            <a:off x="3302168" y="5589208"/>
            <a:ext cx="0" cy="360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439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Problema</a:t>
            </a:r>
            <a:br>
              <a:rPr lang="es-MX" dirty="0" smtClean="0"/>
            </a:br>
            <a:endParaRPr lang="es-MX" dirty="0"/>
          </a:p>
        </p:txBody>
      </p:sp>
      <p:sp>
        <p:nvSpPr>
          <p:cNvPr id="3" name="2 Marcador de contenido"/>
          <p:cNvSpPr>
            <a:spLocks noGrp="1"/>
          </p:cNvSpPr>
          <p:nvPr>
            <p:ph idx="1"/>
          </p:nvPr>
        </p:nvSpPr>
        <p:spPr/>
        <p:txBody>
          <a:bodyPr/>
          <a:lstStyle/>
          <a:p>
            <a:pPr marL="36576" indent="0" algn="just">
              <a:buNone/>
            </a:pPr>
            <a:r>
              <a:rPr lang="es-MX" dirty="0"/>
              <a:t>Nuestro equipo ha detectado como principal </a:t>
            </a:r>
            <a:r>
              <a:rPr lang="es-MX" dirty="0" smtClean="0"/>
              <a:t>deficiencia </a:t>
            </a:r>
            <a:r>
              <a:rPr lang="es-MX" dirty="0"/>
              <a:t>el </a:t>
            </a:r>
            <a:r>
              <a:rPr lang="es-MX" u="sng" dirty="0"/>
              <a:t>no contar con un Plan de Control de </a:t>
            </a:r>
            <a:r>
              <a:rPr lang="es-MX" u="sng" dirty="0" smtClean="0"/>
              <a:t>Calidad</a:t>
            </a:r>
            <a:r>
              <a:rPr lang="es-MX" dirty="0" smtClean="0"/>
              <a:t>, de ahí se derivan sus principales problemas como lo es la certificación que tuvieron el pasado 15 de septiembre en la cual la empresa salió en números rojos, por lo que es necesario sobresalir en la siguiente evaluación. </a:t>
            </a:r>
            <a:endParaRPr lang="es-MX" dirty="0"/>
          </a:p>
        </p:txBody>
      </p:sp>
    </p:spTree>
    <p:extLst>
      <p:ext uri="{BB962C8B-B14F-4D97-AF65-F5344CB8AC3E}">
        <p14:creationId xmlns:p14="http://schemas.microsoft.com/office/powerpoint/2010/main" val="1879114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a:t>
            </a:r>
            <a:endParaRPr lang="es-MX" dirty="0"/>
          </a:p>
        </p:txBody>
      </p:sp>
      <p:sp>
        <p:nvSpPr>
          <p:cNvPr id="3" name="2 Marcador de contenido"/>
          <p:cNvSpPr>
            <a:spLocks noGrp="1"/>
          </p:cNvSpPr>
          <p:nvPr>
            <p:ph idx="1"/>
          </p:nvPr>
        </p:nvSpPr>
        <p:spPr/>
        <p:txBody>
          <a:bodyPr>
            <a:normAutofit fontScale="92500" lnSpcReduction="10000"/>
          </a:bodyPr>
          <a:lstStyle/>
          <a:p>
            <a:pPr marL="36576" lvl="0" indent="0" algn="just">
              <a:buNone/>
            </a:pPr>
            <a:r>
              <a:rPr lang="es-MX" dirty="0" smtClean="0"/>
              <a:t>Nuestro principal objetivo es realizar </a:t>
            </a:r>
            <a:r>
              <a:rPr lang="es-MX" dirty="0"/>
              <a:t>para la empresa COLLISION CENTER NISSAUTO un Plan de Control de Calidad. </a:t>
            </a:r>
          </a:p>
          <a:p>
            <a:pPr marL="36576" indent="0">
              <a:buNone/>
            </a:pPr>
            <a:r>
              <a:rPr lang="es-MX" dirty="0"/>
              <a:t>Teniendo como objetivos secundarios:</a:t>
            </a:r>
          </a:p>
          <a:p>
            <a:pPr lvl="0"/>
            <a:r>
              <a:rPr lang="es-MX" dirty="0"/>
              <a:t>Establecer métodos de control para los requerimientos del cliente</a:t>
            </a:r>
          </a:p>
          <a:p>
            <a:pPr lvl="0"/>
            <a:r>
              <a:rPr lang="es-MX" dirty="0"/>
              <a:t>Establecer e incluir en el plan de control el </a:t>
            </a:r>
            <a:r>
              <a:rPr lang="es-MX" dirty="0" err="1"/>
              <a:t>checklist</a:t>
            </a:r>
            <a:r>
              <a:rPr lang="es-MX" dirty="0"/>
              <a:t> que exige NISSAN</a:t>
            </a:r>
          </a:p>
          <a:p>
            <a:pPr lvl="0"/>
            <a:r>
              <a:rPr lang="es-MX" dirty="0"/>
              <a:t>Llegar al tiempo de </a:t>
            </a:r>
            <a:r>
              <a:rPr lang="es-MX" dirty="0" smtClean="0"/>
              <a:t>estadía promedio </a:t>
            </a:r>
            <a:r>
              <a:rPr lang="es-MX" dirty="0"/>
              <a:t>de  13 </a:t>
            </a:r>
            <a:r>
              <a:rPr lang="es-MX" dirty="0" smtClean="0"/>
              <a:t>días </a:t>
            </a:r>
            <a:endParaRPr lang="es-MX" dirty="0"/>
          </a:p>
          <a:p>
            <a:pPr marL="36576" indent="0">
              <a:buNone/>
            </a:pPr>
            <a:endParaRPr lang="es-MX" dirty="0"/>
          </a:p>
          <a:p>
            <a:pPr marL="36576" indent="0">
              <a:buNone/>
            </a:pPr>
            <a:endParaRPr lang="es-MX" dirty="0"/>
          </a:p>
        </p:txBody>
      </p:sp>
    </p:spTree>
    <p:extLst>
      <p:ext uri="{BB962C8B-B14F-4D97-AF65-F5344CB8AC3E}">
        <p14:creationId xmlns:p14="http://schemas.microsoft.com/office/powerpoint/2010/main" val="2891826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Nota:</a:t>
            </a:r>
            <a:endParaRPr lang="es-MX" dirty="0"/>
          </a:p>
        </p:txBody>
      </p:sp>
      <p:sp>
        <p:nvSpPr>
          <p:cNvPr id="3" name="2 Marcador de contenido"/>
          <p:cNvSpPr>
            <a:spLocks noGrp="1"/>
          </p:cNvSpPr>
          <p:nvPr>
            <p:ph idx="1"/>
          </p:nvPr>
        </p:nvSpPr>
        <p:spPr/>
        <p:txBody>
          <a:bodyPr/>
          <a:lstStyle/>
          <a:p>
            <a:r>
              <a:rPr lang="es-MX" dirty="0" smtClean="0"/>
              <a:t>No se han podido mostrar fotografías, ya que NISSAUTO aún no ha dado la autorización.</a:t>
            </a:r>
            <a:endParaRPr lang="es-MX" dirty="0"/>
          </a:p>
        </p:txBody>
      </p:sp>
    </p:spTree>
    <p:extLst>
      <p:ext uri="{BB962C8B-B14F-4D97-AF65-F5344CB8AC3E}">
        <p14:creationId xmlns:p14="http://schemas.microsoft.com/office/powerpoint/2010/main" val="2834401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79</TotalTime>
  <Words>249</Words>
  <Application>Microsoft Office PowerPoint</Application>
  <PresentationFormat>Presentación en pantalla (4:3)</PresentationFormat>
  <Paragraphs>43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Técnico</vt:lpstr>
      <vt:lpstr>Presentación de PowerPoint</vt:lpstr>
      <vt:lpstr>Introducción:</vt:lpstr>
      <vt:lpstr>Diagrama de Flujo</vt:lpstr>
      <vt:lpstr>Problema </vt:lpstr>
      <vt:lpstr>Objetivos</vt:lpstr>
      <vt:lpstr>Nota: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dc:creator>
  <cp:lastModifiedBy>Jorge</cp:lastModifiedBy>
  <cp:revision>13</cp:revision>
  <dcterms:created xsi:type="dcterms:W3CDTF">2014-10-09T01:23:22Z</dcterms:created>
  <dcterms:modified xsi:type="dcterms:W3CDTF">2014-10-09T05:10:39Z</dcterms:modified>
</cp:coreProperties>
</file>